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95" r:id="rId2"/>
    <p:sldId id="296" r:id="rId3"/>
    <p:sldId id="297" r:id="rId4"/>
    <p:sldId id="303" r:id="rId5"/>
    <p:sldId id="299" r:id="rId6"/>
    <p:sldId id="305" r:id="rId7"/>
    <p:sldId id="301" r:id="rId8"/>
    <p:sldId id="304" r:id="rId9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4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oquia N. Sra. da Hora" userId="51a295ebabd4cab1" providerId="LiveId" clId="{7915A2BA-3566-42EA-8F2F-EE758556AE25}"/>
    <pc:docChg chg="addSld delSld modSld delMainMaster">
      <pc:chgData name="Paroquia N. Sra. da Hora" userId="51a295ebabd4cab1" providerId="LiveId" clId="{7915A2BA-3566-42EA-8F2F-EE758556AE25}" dt="2022-10-29T14:19:40.596" v="13" actId="47"/>
      <pc:docMkLst>
        <pc:docMk/>
      </pc:docMkLst>
      <pc:sldChg chg="del">
        <pc:chgData name="Paroquia N. Sra. da Hora" userId="51a295ebabd4cab1" providerId="LiveId" clId="{7915A2BA-3566-42EA-8F2F-EE758556AE25}" dt="2022-10-29T14:19:40.596" v="13" actId="47"/>
        <pc:sldMkLst>
          <pc:docMk/>
          <pc:sldMk cId="1504050844" sldId="256"/>
        </pc:sldMkLst>
      </pc:sldChg>
      <pc:sldChg chg="del">
        <pc:chgData name="Paroquia N. Sra. da Hora" userId="51a295ebabd4cab1" providerId="LiveId" clId="{7915A2BA-3566-42EA-8F2F-EE758556AE25}" dt="2022-10-29T14:19:40.596" v="13" actId="47"/>
        <pc:sldMkLst>
          <pc:docMk/>
          <pc:sldMk cId="0" sldId="282"/>
        </pc:sldMkLst>
      </pc:sldChg>
      <pc:sldChg chg="del">
        <pc:chgData name="Paroquia N. Sra. da Hora" userId="51a295ebabd4cab1" providerId="LiveId" clId="{7915A2BA-3566-42EA-8F2F-EE758556AE25}" dt="2022-10-29T14:19:40.596" v="13" actId="47"/>
        <pc:sldMkLst>
          <pc:docMk/>
          <pc:sldMk cId="0" sldId="283"/>
        </pc:sldMkLst>
      </pc:sldChg>
      <pc:sldChg chg="modSp del mod">
        <pc:chgData name="Paroquia N. Sra. da Hora" userId="51a295ebabd4cab1" providerId="LiveId" clId="{7915A2BA-3566-42EA-8F2F-EE758556AE25}" dt="2022-10-29T14:19:40.596" v="13" actId="47"/>
        <pc:sldMkLst>
          <pc:docMk/>
          <pc:sldMk cId="773151357" sldId="286"/>
        </pc:sldMkLst>
        <pc:spChg chg="mod">
          <ac:chgData name="Paroquia N. Sra. da Hora" userId="51a295ebabd4cab1" providerId="LiveId" clId="{7915A2BA-3566-42EA-8F2F-EE758556AE25}" dt="2022-10-29T14:13:55.185" v="2" actId="113"/>
          <ac:spMkLst>
            <pc:docMk/>
            <pc:sldMk cId="773151357" sldId="286"/>
            <ac:spMk id="326" creationId="{00000000-0000-0000-0000-000000000000}"/>
          </ac:spMkLst>
        </pc:spChg>
      </pc:sldChg>
      <pc:sldChg chg="modSp del mod">
        <pc:chgData name="Paroquia N. Sra. da Hora" userId="51a295ebabd4cab1" providerId="LiveId" clId="{7915A2BA-3566-42EA-8F2F-EE758556AE25}" dt="2022-10-29T14:19:40.596" v="13" actId="47"/>
        <pc:sldMkLst>
          <pc:docMk/>
          <pc:sldMk cId="2798935725" sldId="287"/>
        </pc:sldMkLst>
        <pc:spChg chg="mod">
          <ac:chgData name="Paroquia N. Sra. da Hora" userId="51a295ebabd4cab1" providerId="LiveId" clId="{7915A2BA-3566-42EA-8F2F-EE758556AE25}" dt="2022-10-29T14:13:29.911" v="0" actId="2711"/>
          <ac:spMkLst>
            <pc:docMk/>
            <pc:sldMk cId="2798935725" sldId="287"/>
            <ac:spMk id="2" creationId="{FFAA5A75-24BC-3936-CA28-7DE5EA295D46}"/>
          </ac:spMkLst>
        </pc:spChg>
      </pc:sldChg>
      <pc:sldChg chg="modSp del mod">
        <pc:chgData name="Paroquia N. Sra. da Hora" userId="51a295ebabd4cab1" providerId="LiveId" clId="{7915A2BA-3566-42EA-8F2F-EE758556AE25}" dt="2022-10-29T14:19:40.596" v="13" actId="47"/>
        <pc:sldMkLst>
          <pc:docMk/>
          <pc:sldMk cId="1413867721" sldId="288"/>
        </pc:sldMkLst>
        <pc:spChg chg="mod">
          <ac:chgData name="Paroquia N. Sra. da Hora" userId="51a295ebabd4cab1" providerId="LiveId" clId="{7915A2BA-3566-42EA-8F2F-EE758556AE25}" dt="2022-10-29T14:14:34.989" v="9" actId="20577"/>
          <ac:spMkLst>
            <pc:docMk/>
            <pc:sldMk cId="1413867721" sldId="288"/>
            <ac:spMk id="2" creationId="{E54CE487-7C84-A940-5885-D5B535C94F00}"/>
          </ac:spMkLst>
        </pc:spChg>
      </pc:sldChg>
      <pc:sldChg chg="modSp del mod">
        <pc:chgData name="Paroquia N. Sra. da Hora" userId="51a295ebabd4cab1" providerId="LiveId" clId="{7915A2BA-3566-42EA-8F2F-EE758556AE25}" dt="2022-10-29T14:19:40.596" v="13" actId="47"/>
        <pc:sldMkLst>
          <pc:docMk/>
          <pc:sldMk cId="736188916" sldId="290"/>
        </pc:sldMkLst>
        <pc:spChg chg="mod">
          <ac:chgData name="Paroquia N. Sra. da Hora" userId="51a295ebabd4cab1" providerId="LiveId" clId="{7915A2BA-3566-42EA-8F2F-EE758556AE25}" dt="2022-10-29T14:14:20.175" v="4" actId="2711"/>
          <ac:spMkLst>
            <pc:docMk/>
            <pc:sldMk cId="736188916" sldId="290"/>
            <ac:spMk id="2" creationId="{33B635A0-54A5-FF30-A143-3990ACBB3EA6}"/>
          </ac:spMkLst>
        </pc:spChg>
      </pc:sldChg>
      <pc:sldChg chg="del">
        <pc:chgData name="Paroquia N. Sra. da Hora" userId="51a295ebabd4cab1" providerId="LiveId" clId="{7915A2BA-3566-42EA-8F2F-EE758556AE25}" dt="2022-10-29T14:19:40.596" v="13" actId="47"/>
        <pc:sldMkLst>
          <pc:docMk/>
          <pc:sldMk cId="2920829253" sldId="291"/>
        </pc:sldMkLst>
      </pc:sldChg>
      <pc:sldChg chg="del">
        <pc:chgData name="Paroquia N. Sra. da Hora" userId="51a295ebabd4cab1" providerId="LiveId" clId="{7915A2BA-3566-42EA-8F2F-EE758556AE25}" dt="2022-10-29T14:19:40.596" v="13" actId="47"/>
        <pc:sldMkLst>
          <pc:docMk/>
          <pc:sldMk cId="3944216581" sldId="292"/>
        </pc:sldMkLst>
      </pc:sldChg>
      <pc:sldChg chg="del">
        <pc:chgData name="Paroquia N. Sra. da Hora" userId="51a295ebabd4cab1" providerId="LiveId" clId="{7915A2BA-3566-42EA-8F2F-EE758556AE25}" dt="2022-10-29T14:19:40.596" v="13" actId="47"/>
        <pc:sldMkLst>
          <pc:docMk/>
          <pc:sldMk cId="668878831" sldId="293"/>
        </pc:sldMkLst>
      </pc:sldChg>
      <pc:sldChg chg="add del">
        <pc:chgData name="Paroquia N. Sra. da Hora" userId="51a295ebabd4cab1" providerId="LiveId" clId="{7915A2BA-3566-42EA-8F2F-EE758556AE25}" dt="2022-10-29T14:19:33.682" v="12"/>
        <pc:sldMkLst>
          <pc:docMk/>
          <pc:sldMk cId="388608408" sldId="295"/>
        </pc:sldMkLst>
      </pc:sldChg>
      <pc:sldChg chg="add del">
        <pc:chgData name="Paroquia N. Sra. da Hora" userId="51a295ebabd4cab1" providerId="LiveId" clId="{7915A2BA-3566-42EA-8F2F-EE758556AE25}" dt="2022-10-29T14:19:33.682" v="12"/>
        <pc:sldMkLst>
          <pc:docMk/>
          <pc:sldMk cId="0" sldId="296"/>
        </pc:sldMkLst>
      </pc:sldChg>
      <pc:sldChg chg="add del">
        <pc:chgData name="Paroquia N. Sra. da Hora" userId="51a295ebabd4cab1" providerId="LiveId" clId="{7915A2BA-3566-42EA-8F2F-EE758556AE25}" dt="2022-10-29T14:19:33.682" v="12"/>
        <pc:sldMkLst>
          <pc:docMk/>
          <pc:sldMk cId="880397411" sldId="297"/>
        </pc:sldMkLst>
      </pc:sldChg>
      <pc:sldChg chg="add del">
        <pc:chgData name="Paroquia N. Sra. da Hora" userId="51a295ebabd4cab1" providerId="LiveId" clId="{7915A2BA-3566-42EA-8F2F-EE758556AE25}" dt="2022-10-29T14:19:33.682" v="12"/>
        <pc:sldMkLst>
          <pc:docMk/>
          <pc:sldMk cId="2693495324" sldId="299"/>
        </pc:sldMkLst>
      </pc:sldChg>
      <pc:sldChg chg="add del">
        <pc:chgData name="Paroquia N. Sra. da Hora" userId="51a295ebabd4cab1" providerId="LiveId" clId="{7915A2BA-3566-42EA-8F2F-EE758556AE25}" dt="2022-10-29T14:19:33.682" v="12"/>
        <pc:sldMkLst>
          <pc:docMk/>
          <pc:sldMk cId="2378406288" sldId="301"/>
        </pc:sldMkLst>
      </pc:sldChg>
      <pc:sldChg chg="add del">
        <pc:chgData name="Paroquia N. Sra. da Hora" userId="51a295ebabd4cab1" providerId="LiveId" clId="{7915A2BA-3566-42EA-8F2F-EE758556AE25}" dt="2022-10-29T14:19:33.682" v="12"/>
        <pc:sldMkLst>
          <pc:docMk/>
          <pc:sldMk cId="1422906003" sldId="303"/>
        </pc:sldMkLst>
      </pc:sldChg>
      <pc:sldChg chg="add del">
        <pc:chgData name="Paroquia N. Sra. da Hora" userId="51a295ebabd4cab1" providerId="LiveId" clId="{7915A2BA-3566-42EA-8F2F-EE758556AE25}" dt="2022-10-29T14:19:33.682" v="12"/>
        <pc:sldMkLst>
          <pc:docMk/>
          <pc:sldMk cId="3423516509" sldId="304"/>
        </pc:sldMkLst>
      </pc:sldChg>
      <pc:sldChg chg="add del">
        <pc:chgData name="Paroquia N. Sra. da Hora" userId="51a295ebabd4cab1" providerId="LiveId" clId="{7915A2BA-3566-42EA-8F2F-EE758556AE25}" dt="2022-10-29T14:19:33.682" v="12"/>
        <pc:sldMkLst>
          <pc:docMk/>
          <pc:sldMk cId="1515671763" sldId="305"/>
        </pc:sldMkLst>
      </pc:sldChg>
      <pc:sldMasterChg chg="del delSldLayout">
        <pc:chgData name="Paroquia N. Sra. da Hora" userId="51a295ebabd4cab1" providerId="LiveId" clId="{7915A2BA-3566-42EA-8F2F-EE758556AE25}" dt="2022-10-29T14:19:40.596" v="13" actId="47"/>
        <pc:sldMasterMkLst>
          <pc:docMk/>
          <pc:sldMasterMk cId="133973667" sldId="2147483648"/>
        </pc:sldMasterMkLst>
        <pc:sldLayoutChg chg="del">
          <pc:chgData name="Paroquia N. Sra. da Hora" userId="51a295ebabd4cab1" providerId="LiveId" clId="{7915A2BA-3566-42EA-8F2F-EE758556AE25}" dt="2022-10-29T14:19:40.596" v="13" actId="47"/>
          <pc:sldLayoutMkLst>
            <pc:docMk/>
            <pc:sldMasterMk cId="133973667" sldId="2147483648"/>
            <pc:sldLayoutMk cId="2312967285" sldId="2147483649"/>
          </pc:sldLayoutMkLst>
        </pc:sldLayoutChg>
        <pc:sldLayoutChg chg="del">
          <pc:chgData name="Paroquia N. Sra. da Hora" userId="51a295ebabd4cab1" providerId="LiveId" clId="{7915A2BA-3566-42EA-8F2F-EE758556AE25}" dt="2022-10-29T14:19:40.596" v="13" actId="47"/>
          <pc:sldLayoutMkLst>
            <pc:docMk/>
            <pc:sldMasterMk cId="133973667" sldId="2147483648"/>
            <pc:sldLayoutMk cId="839933059" sldId="2147483650"/>
          </pc:sldLayoutMkLst>
        </pc:sldLayoutChg>
        <pc:sldLayoutChg chg="del">
          <pc:chgData name="Paroquia N. Sra. da Hora" userId="51a295ebabd4cab1" providerId="LiveId" clId="{7915A2BA-3566-42EA-8F2F-EE758556AE25}" dt="2022-10-29T14:19:40.596" v="13" actId="47"/>
          <pc:sldLayoutMkLst>
            <pc:docMk/>
            <pc:sldMasterMk cId="133973667" sldId="2147483648"/>
            <pc:sldLayoutMk cId="655177228" sldId="2147483651"/>
          </pc:sldLayoutMkLst>
        </pc:sldLayoutChg>
        <pc:sldLayoutChg chg="del">
          <pc:chgData name="Paroquia N. Sra. da Hora" userId="51a295ebabd4cab1" providerId="LiveId" clId="{7915A2BA-3566-42EA-8F2F-EE758556AE25}" dt="2022-10-29T14:19:40.596" v="13" actId="47"/>
          <pc:sldLayoutMkLst>
            <pc:docMk/>
            <pc:sldMasterMk cId="133973667" sldId="2147483648"/>
            <pc:sldLayoutMk cId="711734512" sldId="2147483652"/>
          </pc:sldLayoutMkLst>
        </pc:sldLayoutChg>
        <pc:sldLayoutChg chg="del">
          <pc:chgData name="Paroquia N. Sra. da Hora" userId="51a295ebabd4cab1" providerId="LiveId" clId="{7915A2BA-3566-42EA-8F2F-EE758556AE25}" dt="2022-10-29T14:19:40.596" v="13" actId="47"/>
          <pc:sldLayoutMkLst>
            <pc:docMk/>
            <pc:sldMasterMk cId="133973667" sldId="2147483648"/>
            <pc:sldLayoutMk cId="722257220" sldId="2147483653"/>
          </pc:sldLayoutMkLst>
        </pc:sldLayoutChg>
        <pc:sldLayoutChg chg="del">
          <pc:chgData name="Paroquia N. Sra. da Hora" userId="51a295ebabd4cab1" providerId="LiveId" clId="{7915A2BA-3566-42EA-8F2F-EE758556AE25}" dt="2022-10-29T14:19:40.596" v="13" actId="47"/>
          <pc:sldLayoutMkLst>
            <pc:docMk/>
            <pc:sldMasterMk cId="133973667" sldId="2147483648"/>
            <pc:sldLayoutMk cId="1407550297" sldId="2147483654"/>
          </pc:sldLayoutMkLst>
        </pc:sldLayoutChg>
        <pc:sldLayoutChg chg="del">
          <pc:chgData name="Paroquia N. Sra. da Hora" userId="51a295ebabd4cab1" providerId="LiveId" clId="{7915A2BA-3566-42EA-8F2F-EE758556AE25}" dt="2022-10-29T14:19:40.596" v="13" actId="47"/>
          <pc:sldLayoutMkLst>
            <pc:docMk/>
            <pc:sldMasterMk cId="133973667" sldId="2147483648"/>
            <pc:sldLayoutMk cId="554404348" sldId="2147483655"/>
          </pc:sldLayoutMkLst>
        </pc:sldLayoutChg>
        <pc:sldLayoutChg chg="del">
          <pc:chgData name="Paroquia N. Sra. da Hora" userId="51a295ebabd4cab1" providerId="LiveId" clId="{7915A2BA-3566-42EA-8F2F-EE758556AE25}" dt="2022-10-29T14:19:40.596" v="13" actId="47"/>
          <pc:sldLayoutMkLst>
            <pc:docMk/>
            <pc:sldMasterMk cId="133973667" sldId="2147483648"/>
            <pc:sldLayoutMk cId="2119182282" sldId="2147483656"/>
          </pc:sldLayoutMkLst>
        </pc:sldLayoutChg>
        <pc:sldLayoutChg chg="del">
          <pc:chgData name="Paroquia N. Sra. da Hora" userId="51a295ebabd4cab1" providerId="LiveId" clId="{7915A2BA-3566-42EA-8F2F-EE758556AE25}" dt="2022-10-29T14:19:40.596" v="13" actId="47"/>
          <pc:sldLayoutMkLst>
            <pc:docMk/>
            <pc:sldMasterMk cId="133973667" sldId="2147483648"/>
            <pc:sldLayoutMk cId="3314614493" sldId="2147483657"/>
          </pc:sldLayoutMkLst>
        </pc:sldLayoutChg>
        <pc:sldLayoutChg chg="del">
          <pc:chgData name="Paroquia N. Sra. da Hora" userId="51a295ebabd4cab1" providerId="LiveId" clId="{7915A2BA-3566-42EA-8F2F-EE758556AE25}" dt="2022-10-29T14:19:40.596" v="13" actId="47"/>
          <pc:sldLayoutMkLst>
            <pc:docMk/>
            <pc:sldMasterMk cId="133973667" sldId="2147483648"/>
            <pc:sldLayoutMk cId="2159473309" sldId="2147483658"/>
          </pc:sldLayoutMkLst>
        </pc:sldLayoutChg>
        <pc:sldLayoutChg chg="del">
          <pc:chgData name="Paroquia N. Sra. da Hora" userId="51a295ebabd4cab1" providerId="LiveId" clId="{7915A2BA-3566-42EA-8F2F-EE758556AE25}" dt="2022-10-29T14:19:40.596" v="13" actId="47"/>
          <pc:sldLayoutMkLst>
            <pc:docMk/>
            <pc:sldMasterMk cId="133973667" sldId="2147483648"/>
            <pc:sldLayoutMk cId="1299951593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83982F-A0DA-43BD-8FED-E08A714CE4FA}" type="datetimeFigureOut">
              <a:rPr lang="pt-PT" smtClean="0"/>
              <a:t>29-10-2022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8B016-6C10-4F0B-93B2-E4F71D5D611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5783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8:notes"/>
          <p:cNvSpPr txBox="1"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23" name="Google Shape;323;p28:notes"/>
          <p:cNvSpPr txBox="1">
            <a:spLocks noGrp="1"/>
          </p:cNvSpPr>
          <p:nvPr>
            <p:ph type="body" idx="1"/>
          </p:nvPr>
        </p:nvSpPr>
        <p:spPr>
          <a:xfrm>
            <a:off x="685799" y="4740120"/>
            <a:ext cx="5487479" cy="44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075" tIns="45700" rIns="91075" bIns="45700" anchor="t" anchorCtr="0">
            <a:noAutofit/>
          </a:bodyPr>
          <a:lstStyle/>
          <a:p>
            <a:pPr marL="216000" lvl="0" indent="-21600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49300"/>
            <a:ext cx="4987925" cy="3740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8:notes"/>
          <p:cNvSpPr txBox="1"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3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23" name="Google Shape;323;p28:notes"/>
          <p:cNvSpPr txBox="1">
            <a:spLocks noGrp="1"/>
          </p:cNvSpPr>
          <p:nvPr>
            <p:ph type="body" idx="1"/>
          </p:nvPr>
        </p:nvSpPr>
        <p:spPr>
          <a:xfrm>
            <a:off x="685799" y="4740120"/>
            <a:ext cx="5487479" cy="44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075" tIns="45700" rIns="91075" bIns="45700" anchor="t" anchorCtr="0">
            <a:noAutofit/>
          </a:bodyPr>
          <a:lstStyle/>
          <a:p>
            <a:pPr marL="216000" lvl="0" indent="-21600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49300"/>
            <a:ext cx="4987925" cy="3740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9193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8:notes"/>
          <p:cNvSpPr txBox="1"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4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23" name="Google Shape;323;p28:notes"/>
          <p:cNvSpPr txBox="1">
            <a:spLocks noGrp="1"/>
          </p:cNvSpPr>
          <p:nvPr>
            <p:ph type="body" idx="1"/>
          </p:nvPr>
        </p:nvSpPr>
        <p:spPr>
          <a:xfrm>
            <a:off x="685799" y="4740120"/>
            <a:ext cx="5487479" cy="44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075" tIns="45700" rIns="91075" bIns="45700" anchor="t" anchorCtr="0">
            <a:noAutofit/>
          </a:bodyPr>
          <a:lstStyle/>
          <a:p>
            <a:pPr marL="216000" lvl="0" indent="-21600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49300"/>
            <a:ext cx="4987925" cy="3740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53078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8:notes"/>
          <p:cNvSpPr txBox="1"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6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23" name="Google Shape;323;p28:notes"/>
          <p:cNvSpPr txBox="1">
            <a:spLocks noGrp="1"/>
          </p:cNvSpPr>
          <p:nvPr>
            <p:ph type="body" idx="1"/>
          </p:nvPr>
        </p:nvSpPr>
        <p:spPr>
          <a:xfrm>
            <a:off x="685799" y="4740120"/>
            <a:ext cx="5487479" cy="44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075" tIns="45700" rIns="91075" bIns="45700" anchor="t" anchorCtr="0">
            <a:noAutofit/>
          </a:bodyPr>
          <a:lstStyle/>
          <a:p>
            <a:pPr marL="216000" lvl="0" indent="-21600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49300"/>
            <a:ext cx="4987925" cy="3740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43030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8:notes"/>
          <p:cNvSpPr txBox="1"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8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23" name="Google Shape;323;p28:notes"/>
          <p:cNvSpPr txBox="1">
            <a:spLocks noGrp="1"/>
          </p:cNvSpPr>
          <p:nvPr>
            <p:ph type="body" idx="1"/>
          </p:nvPr>
        </p:nvSpPr>
        <p:spPr>
          <a:xfrm>
            <a:off x="685799" y="4740120"/>
            <a:ext cx="5487479" cy="44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075" tIns="45700" rIns="91075" bIns="45700" anchor="t" anchorCtr="0">
            <a:noAutofit/>
          </a:bodyPr>
          <a:lstStyle/>
          <a:p>
            <a:pPr marL="216000" lvl="0" indent="-21600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49300"/>
            <a:ext cx="4987925" cy="3740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729FCF"/>
          </a:solidFill>
          <a:ln w="2540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38380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Em branc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2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2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3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Título e Texto Vertical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3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4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63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e Texto" type="vertTitleAndTx">
  <p:cSld name="Título Vertical e Texto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4"/>
          <p:cNvSpPr txBox="1">
            <a:spLocks noGrp="1"/>
          </p:cNvSpPr>
          <p:nvPr>
            <p:ph type="title"/>
          </p:nvPr>
        </p:nvSpPr>
        <p:spPr>
          <a:xfrm rot="5400000">
            <a:off x="7133432" y="1956595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4"/>
          <p:cNvSpPr txBox="1">
            <a:spLocks noGrp="1"/>
          </p:cNvSpPr>
          <p:nvPr>
            <p:ph type="body" idx="1"/>
          </p:nvPr>
        </p:nvSpPr>
        <p:spPr>
          <a:xfrm rot="5400000">
            <a:off x="1774032" y="-570706"/>
            <a:ext cx="5811838" cy="76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4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4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2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o de Título" type="title">
  <p:cSld name="Diapositivo de Título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3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10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Objeto" type="obj">
  <p:cSld name="Título e Objeto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6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70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cção" type="secHead">
  <p:cSld name="Cabeçalho da Secção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7"/>
          <p:cNvSpPr txBox="1"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7"/>
          <p:cNvSpPr txBox="1"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3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9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Duplo" type="twoObj">
  <p:cSld name="Conteúdo Duplo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8"/>
          <p:cNvSpPr txBox="1">
            <a:spLocks noGrp="1"/>
          </p:cNvSpPr>
          <p:nvPr>
            <p:ph type="body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1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Comparação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9"/>
          <p:cNvSpPr txBox="1"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9"/>
          <p:cNvSpPr txBox="1"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39"/>
          <p:cNvSpPr txBox="1">
            <a:spLocks noGrp="1"/>
          </p:cNvSpPr>
          <p:nvPr>
            <p:ph type="body" idx="2"/>
          </p:nvPr>
        </p:nvSpPr>
        <p:spPr>
          <a:xfrm>
            <a:off x="840318" y="2505075"/>
            <a:ext cx="5158316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3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3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82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 Título" type="titleOnly">
  <p:cSld name="Só Títul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0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4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7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Conteúdo com Legenda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1"/>
          <p:cNvSpPr txBox="1"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1"/>
          <p:cNvSpPr txBox="1">
            <a:spLocks noGrp="1"/>
          </p:cNvSpPr>
          <p:nvPr>
            <p:ph type="body"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41"/>
          <p:cNvSpPr txBox="1">
            <a:spLocks noGrp="1"/>
          </p:cNvSpPr>
          <p:nvPr>
            <p:ph type="body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4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4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4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9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Imagem com Legend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2"/>
          <p:cNvSpPr txBox="1"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2"/>
          <p:cNvSpPr>
            <a:spLocks noGrp="1"/>
          </p:cNvSpPr>
          <p:nvPr>
            <p:ph type="pic" idx="2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42"/>
          <p:cNvSpPr txBox="1">
            <a:spLocks noGrp="1"/>
          </p:cNvSpPr>
          <p:nvPr>
            <p:ph type="body" idx="1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42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2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4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1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2021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A5A75-24BC-3936-CA28-7DE5EA295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0790" y="371193"/>
            <a:ext cx="7451001" cy="560409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700" b="1" dirty="0">
                <a:solidFill>
                  <a:srgbClr val="002060"/>
                </a:solidFill>
                <a:latin typeface="+mn-lt"/>
              </a:rPr>
              <a:t>De todo o mundo para este lugar,</a:t>
            </a:r>
            <a:br>
              <a:rPr lang="pt-PT" sz="2700" b="1" dirty="0">
                <a:solidFill>
                  <a:srgbClr val="002060"/>
                </a:solidFill>
                <a:latin typeface="+mn-lt"/>
              </a:rPr>
            </a:br>
            <a:r>
              <a:rPr lang="pt-PT" sz="2700" b="1" dirty="0">
                <a:solidFill>
                  <a:srgbClr val="002060"/>
                </a:solidFill>
                <a:latin typeface="+mn-lt"/>
              </a:rPr>
              <a:t>Partimos, voámos, chegámos aqui.</a:t>
            </a:r>
            <a:br>
              <a:rPr lang="pt-PT" sz="2700" b="1" dirty="0">
                <a:solidFill>
                  <a:srgbClr val="002060"/>
                </a:solidFill>
                <a:latin typeface="+mn-lt"/>
              </a:rPr>
            </a:br>
            <a:r>
              <a:rPr lang="pt-PT" sz="2700" b="1" dirty="0">
                <a:solidFill>
                  <a:srgbClr val="002060"/>
                </a:solidFill>
                <a:latin typeface="+mn-lt"/>
              </a:rPr>
              <a:t>Com Maria, ensaiamos um sim.</a:t>
            </a:r>
            <a:br>
              <a:rPr lang="pt-PT" sz="2700" b="1" dirty="0">
                <a:solidFill>
                  <a:srgbClr val="002060"/>
                </a:solidFill>
                <a:latin typeface="+mn-lt"/>
              </a:rPr>
            </a:br>
            <a:r>
              <a:rPr lang="pt-PT" sz="2700" b="1" dirty="0">
                <a:solidFill>
                  <a:srgbClr val="002060"/>
                </a:solidFill>
                <a:latin typeface="+mn-lt"/>
              </a:rPr>
              <a:t>Queremos servir, </a:t>
            </a:r>
            <a:br>
              <a:rPr lang="pt-PT" sz="2700" b="1" dirty="0">
                <a:solidFill>
                  <a:srgbClr val="002060"/>
                </a:solidFill>
                <a:latin typeface="+mn-lt"/>
              </a:rPr>
            </a:br>
            <a:r>
              <a:rPr lang="pt-PT" sz="2700" b="1" dirty="0">
                <a:solidFill>
                  <a:srgbClr val="002060"/>
                </a:solidFill>
                <a:latin typeface="+mn-lt"/>
              </a:rPr>
              <a:t>fazer a vontade do Pai, nosso Pai.</a:t>
            </a:r>
            <a:br>
              <a:rPr lang="pt-PT" sz="2700" b="1" dirty="0">
                <a:solidFill>
                  <a:srgbClr val="002060"/>
                </a:solidFill>
                <a:latin typeface="+mn-lt"/>
              </a:rPr>
            </a:br>
            <a:r>
              <a:rPr lang="pt-PT" sz="2700" b="1" dirty="0">
                <a:solidFill>
                  <a:srgbClr val="002060"/>
                </a:solidFill>
                <a:latin typeface="+mn-lt"/>
              </a:rPr>
              <a:t>Chamados a ser com Cristo Jesus,</a:t>
            </a:r>
            <a:br>
              <a:rPr lang="pt-PT" sz="2700" b="1" dirty="0">
                <a:solidFill>
                  <a:srgbClr val="002060"/>
                </a:solidFill>
                <a:latin typeface="+mn-lt"/>
              </a:rPr>
            </a:br>
            <a:r>
              <a:rPr lang="pt-PT" sz="2700" b="1" dirty="0">
                <a:solidFill>
                  <a:srgbClr val="002060"/>
                </a:solidFill>
                <a:latin typeface="+mn-lt"/>
              </a:rPr>
              <a:t>Queremos dar, queremos estar,</a:t>
            </a:r>
            <a:br>
              <a:rPr lang="pt-PT" sz="2700" b="1" dirty="0">
                <a:solidFill>
                  <a:srgbClr val="002060"/>
                </a:solidFill>
                <a:latin typeface="+mn-lt"/>
              </a:rPr>
            </a:br>
            <a:r>
              <a:rPr lang="pt-PT" sz="2700" b="1" dirty="0">
                <a:solidFill>
                  <a:srgbClr val="002060"/>
                </a:solidFill>
                <a:latin typeface="+mn-lt"/>
              </a:rPr>
              <a:t>Dispostos ao sim, </a:t>
            </a:r>
            <a:br>
              <a:rPr lang="pt-PT" sz="2700" b="1" dirty="0">
                <a:solidFill>
                  <a:srgbClr val="002060"/>
                </a:solidFill>
                <a:latin typeface="+mn-lt"/>
              </a:rPr>
            </a:br>
            <a:r>
              <a:rPr lang="pt-PT" sz="2700" b="1" dirty="0">
                <a:solidFill>
                  <a:srgbClr val="002060"/>
                </a:solidFill>
                <a:latin typeface="+mn-lt"/>
              </a:rPr>
              <a:t>fazer como a Mãe.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726C602-C390-A9A7-88C7-867E9936CE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0444" y="4994727"/>
            <a:ext cx="1307416" cy="98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0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8"/>
          <p:cNvSpPr txBox="1">
            <a:spLocks noGrp="1"/>
          </p:cNvSpPr>
          <p:nvPr>
            <p:ph type="body" idx="4294967295"/>
          </p:nvPr>
        </p:nvSpPr>
        <p:spPr>
          <a:xfrm>
            <a:off x="2667270" y="380247"/>
            <a:ext cx="6857730" cy="589380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38100" indent="0" algn="ctr">
              <a:buNone/>
            </a:pPr>
            <a:r>
              <a:rPr lang="pt-PT" sz="3000" b="1" dirty="0">
                <a:solidFill>
                  <a:srgbClr val="FF0000"/>
                </a:solidFill>
              </a:rPr>
              <a:t>Refrão: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Todos vão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ouvir a nossa voz,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Levantemos os braços,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há pressa no ar.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Jesus vive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e não nos deixa sós: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Não mais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deixaremos de amar.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C3208D3-002E-3FF3-BEEE-EAAF9700B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4845" y="5189335"/>
            <a:ext cx="1307416" cy="98056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8"/>
          <p:cNvSpPr txBox="1">
            <a:spLocks noGrp="1"/>
          </p:cNvSpPr>
          <p:nvPr>
            <p:ph type="body" idx="4294967295"/>
          </p:nvPr>
        </p:nvSpPr>
        <p:spPr>
          <a:xfrm>
            <a:off x="2422826" y="742386"/>
            <a:ext cx="6857730" cy="518434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3810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2400" b="1" dirty="0">
                <a:solidFill>
                  <a:srgbClr val="002060"/>
                </a:solidFill>
              </a:rPr>
              <a:t>Tu que andas à procura de ti</a:t>
            </a:r>
            <a:br>
              <a:rPr lang="pt-PT" sz="2400" b="1" dirty="0">
                <a:solidFill>
                  <a:srgbClr val="002060"/>
                </a:solidFill>
              </a:rPr>
            </a:br>
            <a:r>
              <a:rPr lang="pt-PT" sz="2400" b="1" dirty="0">
                <a:solidFill>
                  <a:srgbClr val="002060"/>
                </a:solidFill>
              </a:rPr>
              <a:t>parte à descoberta, vem ver o que eu vi.</a:t>
            </a:r>
            <a:br>
              <a:rPr lang="pt-PT" sz="2400" b="1" dirty="0">
                <a:solidFill>
                  <a:srgbClr val="002060"/>
                </a:solidFill>
              </a:rPr>
            </a:br>
            <a:r>
              <a:rPr lang="pt-PT" sz="2400" b="1" dirty="0">
                <a:solidFill>
                  <a:srgbClr val="002060"/>
                </a:solidFill>
              </a:rPr>
              <a:t>Vem connosco, vem olhar para além</a:t>
            </a:r>
            <a:br>
              <a:rPr lang="pt-PT" sz="2400" b="1" dirty="0">
                <a:solidFill>
                  <a:srgbClr val="002060"/>
                </a:solidFill>
              </a:rPr>
            </a:br>
            <a:r>
              <a:rPr lang="pt-PT" sz="2400" b="1" dirty="0">
                <a:solidFill>
                  <a:srgbClr val="002060"/>
                </a:solidFill>
              </a:rPr>
              <a:t>daquilo que fazes e que não te deixa</a:t>
            </a:r>
            <a:br>
              <a:rPr lang="pt-PT" sz="2400" b="1" dirty="0">
                <a:solidFill>
                  <a:srgbClr val="002060"/>
                </a:solidFill>
              </a:rPr>
            </a:br>
            <a:r>
              <a:rPr lang="pt-PT" sz="2400" b="1" dirty="0">
                <a:solidFill>
                  <a:srgbClr val="002060"/>
                </a:solidFill>
              </a:rPr>
              <a:t>Sorrir e amar.</a:t>
            </a:r>
            <a:br>
              <a:rPr lang="pt-PT" sz="2400" b="1" dirty="0">
                <a:solidFill>
                  <a:srgbClr val="002060"/>
                </a:solidFill>
              </a:rPr>
            </a:br>
            <a:r>
              <a:rPr lang="pt-PT" sz="2400" b="1" dirty="0">
                <a:solidFill>
                  <a:srgbClr val="002060"/>
                </a:solidFill>
              </a:rPr>
              <a:t>Não olhes para trás, não digas que não.</a:t>
            </a:r>
            <a:br>
              <a:rPr lang="pt-PT" sz="2400" b="1" dirty="0">
                <a:solidFill>
                  <a:srgbClr val="002060"/>
                </a:solidFill>
              </a:rPr>
            </a:br>
            <a:r>
              <a:rPr lang="pt-PT" sz="2400" b="1" dirty="0">
                <a:solidFill>
                  <a:srgbClr val="002060"/>
                </a:solidFill>
              </a:rPr>
              <a:t>Ouve o teu coração,</a:t>
            </a:r>
            <a:br>
              <a:rPr lang="pt-PT" sz="2400" b="1" dirty="0">
                <a:solidFill>
                  <a:srgbClr val="002060"/>
                </a:solidFill>
              </a:rPr>
            </a:br>
            <a:r>
              <a:rPr lang="pt-PT" sz="2400" b="1" dirty="0">
                <a:solidFill>
                  <a:srgbClr val="002060"/>
                </a:solidFill>
              </a:rPr>
              <a:t>e parte, sem medo, nesta missão.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F456A200-6611-89AE-E245-84EA3D230F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8673" y="4854827"/>
            <a:ext cx="1307416" cy="98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397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8"/>
          <p:cNvSpPr txBox="1">
            <a:spLocks noGrp="1"/>
          </p:cNvSpPr>
          <p:nvPr>
            <p:ph type="body" idx="4294967295"/>
          </p:nvPr>
        </p:nvSpPr>
        <p:spPr>
          <a:xfrm>
            <a:off x="2667270" y="380247"/>
            <a:ext cx="6857730" cy="589380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38100" indent="0" algn="ctr">
              <a:buNone/>
            </a:pPr>
            <a:r>
              <a:rPr lang="pt-PT" sz="3000" b="1" dirty="0">
                <a:solidFill>
                  <a:srgbClr val="FF0000"/>
                </a:solidFill>
              </a:rPr>
              <a:t>Refrão: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Todos vão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ouvir a nossa voz,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Levantemos os braços,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há pressa no ar.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Jesus vive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e não nos deixa sós: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Não mais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deixaremos de amar.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C3208D3-002E-3FF3-BEEE-EAAF9700B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4845" y="5189335"/>
            <a:ext cx="1307416" cy="98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906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CE487-7C84-A940-5885-D5B535C94F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2862" y="624689"/>
            <a:ext cx="7767872" cy="509969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Foi Maria quem primeiro acolheu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grande surpresa da vida sem fim.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Confiante e simples, quis receber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Tão grande mistério 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um Deus que é </a:t>
            </a:r>
            <a:r>
              <a:rPr lang="pt-PT" sz="27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p’ra</a:t>
            </a: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sempre  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 ti e por mim.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Não posso calar, não posso deixar de dizer: 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“Meu </a:t>
            </a:r>
            <a:r>
              <a:rPr lang="pt-PT" sz="27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Senhor,conta</a:t>
            </a: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comigo, não mais calarei!”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C485D82-1D02-AD5C-ED22-F8FBF0F5B7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7026" y="5499415"/>
            <a:ext cx="1307416" cy="98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495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8"/>
          <p:cNvSpPr txBox="1">
            <a:spLocks noGrp="1"/>
          </p:cNvSpPr>
          <p:nvPr>
            <p:ph type="body" idx="4294967295"/>
          </p:nvPr>
        </p:nvSpPr>
        <p:spPr>
          <a:xfrm>
            <a:off x="2667270" y="380247"/>
            <a:ext cx="6857730" cy="589380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38100" indent="0" algn="ctr">
              <a:buNone/>
            </a:pPr>
            <a:r>
              <a:rPr lang="pt-PT" sz="3000" b="1" dirty="0">
                <a:solidFill>
                  <a:srgbClr val="FF0000"/>
                </a:solidFill>
              </a:rPr>
              <a:t>Refrão: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Todos vão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ouvir a nossa voz,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Levantemos os braços,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há pressa no ar.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Jesus vive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e não nos deixa sós: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Não mais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deixaremos de amar.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C3208D3-002E-3FF3-BEEE-EAAF9700B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4845" y="5189335"/>
            <a:ext cx="1307416" cy="98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671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B635A0-54A5-FF30-A143-3990ACBB3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6507" y="407408"/>
            <a:ext cx="6771992" cy="56855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 ter dúvidas da sua missão,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Maria, tão jovem, 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depressa deixou Sua casa 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pt-PT" sz="27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p’la</a:t>
            </a: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montanha subiu, </a:t>
            </a:r>
            <a:r>
              <a:rPr lang="pt-PT" sz="27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p’ra</a:t>
            </a: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ver Isabel 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logo encontrou saudação, comunhão.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fruto é bendito  é o meu Senhor!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eu também quero ouvir:</a:t>
            </a:r>
            <a:b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pt-PT" sz="27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Porque acreditaste, </a:t>
            </a:r>
            <a:br>
              <a:rPr lang="pt-PT" sz="27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PT" sz="27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sempre és feliz</a:t>
            </a:r>
            <a:r>
              <a:rPr lang="pt-PT" sz="27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!”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F006154-F5A0-5F6F-1F0B-4CD5623F6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4625" y="5296564"/>
            <a:ext cx="1307416" cy="98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406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8"/>
          <p:cNvSpPr txBox="1">
            <a:spLocks noGrp="1"/>
          </p:cNvSpPr>
          <p:nvPr>
            <p:ph type="body" idx="4294967295"/>
          </p:nvPr>
        </p:nvSpPr>
        <p:spPr>
          <a:xfrm>
            <a:off x="2667270" y="380247"/>
            <a:ext cx="6857730" cy="589380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38100" indent="0" algn="ctr">
              <a:buNone/>
            </a:pPr>
            <a:r>
              <a:rPr lang="pt-PT" sz="3000" b="1" dirty="0">
                <a:solidFill>
                  <a:srgbClr val="FF0000"/>
                </a:solidFill>
              </a:rPr>
              <a:t>Refrão: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Todos vão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ouvir a nossa voz,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Levantemos os braços,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há pressa no ar.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Jesus vive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e não nos deixa sós:</a:t>
            </a:r>
            <a:br>
              <a:rPr lang="pt-PT" sz="3000" b="1" dirty="0">
                <a:solidFill>
                  <a:srgbClr val="002060"/>
                </a:solidFill>
              </a:rPr>
            </a:br>
            <a:r>
              <a:rPr lang="pt-PT" sz="3000" b="1" dirty="0">
                <a:solidFill>
                  <a:srgbClr val="002060"/>
                </a:solidFill>
              </a:rPr>
              <a:t>Não mais </a:t>
            </a:r>
          </a:p>
          <a:p>
            <a:pPr marL="38100" indent="0" algn="ctr">
              <a:buNone/>
            </a:pPr>
            <a:r>
              <a:rPr lang="pt-PT" sz="3000" b="1" dirty="0">
                <a:solidFill>
                  <a:srgbClr val="002060"/>
                </a:solidFill>
              </a:rPr>
              <a:t>deixaremos de amar.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C3208D3-002E-3FF3-BEEE-EAAF9700B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4845" y="5189335"/>
            <a:ext cx="1307416" cy="98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516509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403</Words>
  <Application>Microsoft Office PowerPoint</Application>
  <PresentationFormat>Ecrã Panorâmico</PresentationFormat>
  <Paragraphs>33</Paragraphs>
  <Slides>8</Slides>
  <Notes>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11" baseType="lpstr">
      <vt:lpstr>Arial</vt:lpstr>
      <vt:lpstr>Calibri</vt:lpstr>
      <vt:lpstr>1_Tema do Office</vt:lpstr>
      <vt:lpstr>De todo o mundo para este lugar, Partimos, voámos, chegámos aqui. Com Maria, ensaiamos um sim. Queremos servir,  fazer a vontade do Pai, nosso Pai. Chamados a ser com Cristo Jesus, Queremos dar, queremos estar, Dispostos ao sim,  fazer como a Mãe.</vt:lpstr>
      <vt:lpstr>Apresentação do PowerPoint</vt:lpstr>
      <vt:lpstr>Apresentação do PowerPoint</vt:lpstr>
      <vt:lpstr>Apresentação do PowerPoint</vt:lpstr>
      <vt:lpstr>Foi Maria quem primeiro acolheu a grande surpresa da vida sem fim. Confiante e simples, quis receber Tão grande mistério  de um Deus que é p’ra sempre   por ti e por mim. Não posso calar, não posso deixar de dizer:  “Meu Senhor,conta comigo, não mais calarei!”</vt:lpstr>
      <vt:lpstr>Apresentação do PowerPoint</vt:lpstr>
      <vt:lpstr>Sem ter dúvidas da sua missão, Maria, tão jovem,  depressa deixou Sua casa  e p’la montanha subiu, p’ra ver Isabel  e logo encontrou saudação, comunhão. O fruto é bendito  é o meu Senhor! E eu também quero ouvir: “Porque acreditaste,  para sempre és feliz!”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Paroquia N. Sra. da Hora</dc:creator>
  <cp:lastModifiedBy>Paroquia N. Sra. da Hora</cp:lastModifiedBy>
  <cp:revision>1</cp:revision>
  <dcterms:created xsi:type="dcterms:W3CDTF">2022-10-29T14:13:02Z</dcterms:created>
  <dcterms:modified xsi:type="dcterms:W3CDTF">2022-10-29T14:19:44Z</dcterms:modified>
</cp:coreProperties>
</file>